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5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44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43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21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24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16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62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59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27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73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24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29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32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1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0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AB1E-3409-4E2A-BFAA-2F218D030D6A}" type="datetimeFigureOut">
              <a:rPr lang="es-MX" smtClean="0"/>
              <a:t>08/06/20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9A9B5A-C588-4196-8428-D679778CCD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5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28D5-9947-4D4A-8A7E-83998691D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283" y="1722427"/>
            <a:ext cx="4410720" cy="23284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 err="1"/>
              <a:t>Soluciones</a:t>
            </a:r>
            <a:r>
              <a:rPr lang="en-US" sz="4600" dirty="0"/>
              <a:t> para </a:t>
            </a:r>
            <a:r>
              <a:rPr lang="en-US" sz="4600" dirty="0" err="1"/>
              <a:t>Gestión</a:t>
            </a:r>
            <a:r>
              <a:rPr lang="en-US" sz="4600" dirty="0"/>
              <a:t> de </a:t>
            </a:r>
            <a:r>
              <a:rPr lang="en-US" sz="4600" dirty="0" err="1"/>
              <a:t>Instalaciones</a:t>
            </a:r>
            <a:endParaRPr lang="es-MX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463C1-05C1-4CAD-8073-5738D8E24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283" y="4050833"/>
            <a:ext cx="4410720" cy="1096899"/>
          </a:xfrm>
        </p:spPr>
        <p:txBody>
          <a:bodyPr>
            <a:normAutofit/>
          </a:bodyPr>
          <a:lstStyle/>
          <a:p>
            <a:r>
              <a:rPr lang="en-US" dirty="0" err="1"/>
              <a:t>Applenti</a:t>
            </a:r>
            <a:endParaRPr lang="es-MX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320E1B0-2B86-4AAC-AF8C-BFDBD422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70" y="1100590"/>
            <a:ext cx="1816159" cy="232841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0747465-D93D-4CA2-B049-4C67D968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70" y="3766882"/>
            <a:ext cx="1990528" cy="19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 err="1"/>
              <a:t>Eficientizando</a:t>
            </a:r>
            <a:r>
              <a:rPr lang="en-US" dirty="0"/>
              <a:t> la </a:t>
            </a:r>
            <a:r>
              <a:rPr lang="en-US" dirty="0" err="1"/>
              <a:t>tarea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0DF5-711A-48AA-BF8C-D9747BDE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791" y="1914883"/>
            <a:ext cx="4064439" cy="433351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 err="1"/>
              <a:t>Applenti</a:t>
            </a:r>
            <a:r>
              <a:rPr lang="en-US" dirty="0"/>
              <a:t> es una </a:t>
            </a:r>
            <a:r>
              <a:rPr lang="en-US" dirty="0" err="1"/>
              <a:t>solución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r>
              <a:rPr lang="en-US" dirty="0"/>
              <a:t> para la </a:t>
            </a:r>
            <a:r>
              <a:rPr lang="en-US" dirty="0" err="1"/>
              <a:t>gestión</a:t>
            </a:r>
            <a:r>
              <a:rPr lang="en-US" dirty="0"/>
              <a:t> y </a:t>
            </a:r>
            <a:r>
              <a:rPr lang="en-US" dirty="0" err="1"/>
              <a:t>monitoreo</a:t>
            </a:r>
            <a:r>
              <a:rPr lang="en-US" dirty="0"/>
              <a:t> de las </a:t>
            </a:r>
            <a:r>
              <a:rPr lang="en-US" dirty="0" err="1"/>
              <a:t>tareas</a:t>
            </a:r>
            <a:r>
              <a:rPr lang="en-US" dirty="0"/>
              <a:t> de </a:t>
            </a:r>
            <a:r>
              <a:rPr lang="en-US" dirty="0" err="1"/>
              <a:t>operación</a:t>
            </a:r>
            <a:r>
              <a:rPr lang="en-US" dirty="0"/>
              <a:t> y </a:t>
            </a:r>
            <a:r>
              <a:rPr lang="en-US" dirty="0" err="1"/>
              <a:t>mantenimiento</a:t>
            </a:r>
            <a:r>
              <a:rPr lang="en-US" dirty="0"/>
              <a:t> de </a:t>
            </a:r>
            <a:r>
              <a:rPr lang="en-US" dirty="0" err="1"/>
              <a:t>instalaciones</a:t>
            </a:r>
            <a:r>
              <a:rPr lang="en-US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  <a:p>
            <a:pPr marL="0" indent="0">
              <a:lnSpc>
                <a:spcPts val="2400"/>
              </a:lnSpc>
              <a:buNone/>
            </a:pPr>
            <a:r>
              <a:rPr lang="en-US" dirty="0"/>
              <a:t>Es una </a:t>
            </a:r>
            <a:r>
              <a:rPr lang="en-US" dirty="0" err="1"/>
              <a:t>herramienta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y </a:t>
            </a:r>
            <a:r>
              <a:rPr lang="en-US" dirty="0" err="1"/>
              <a:t>eficiente</a:t>
            </a:r>
            <a:r>
              <a:rPr lang="en-US" dirty="0"/>
              <a:t> que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llevar</a:t>
            </a:r>
            <a:r>
              <a:rPr lang="en-US" dirty="0"/>
              <a:t> control a </a:t>
            </a:r>
            <a:r>
              <a:rPr lang="en-US" dirty="0" err="1"/>
              <a:t>detalle</a:t>
            </a:r>
            <a:r>
              <a:rPr lang="en-US" dirty="0"/>
              <a:t> de las </a:t>
            </a:r>
            <a:r>
              <a:rPr lang="en-US" dirty="0" err="1"/>
              <a:t>actividades</a:t>
            </a:r>
            <a:r>
              <a:rPr lang="en-US" dirty="0"/>
              <a:t> de los </a:t>
            </a:r>
            <a:r>
              <a:rPr lang="en-US" dirty="0" err="1"/>
              <a:t>técnicos</a:t>
            </a:r>
            <a:r>
              <a:rPr lang="en-US" dirty="0"/>
              <a:t> y </a:t>
            </a:r>
            <a:r>
              <a:rPr lang="en-US" dirty="0" err="1"/>
              <a:t>proveedores</a:t>
            </a:r>
            <a:r>
              <a:rPr lang="en-US" dirty="0"/>
              <a:t>, </a:t>
            </a:r>
            <a:r>
              <a:rPr lang="en-US" dirty="0" err="1"/>
              <a:t>ofreciendo</a:t>
            </a:r>
            <a:r>
              <a:rPr lang="en-US" dirty="0"/>
              <a:t> un punto </a:t>
            </a:r>
            <a:r>
              <a:rPr lang="en-US" dirty="0" err="1"/>
              <a:t>único</a:t>
            </a:r>
            <a:r>
              <a:rPr lang="en-US" dirty="0"/>
              <a:t> de control, </a:t>
            </a:r>
            <a:r>
              <a:rPr lang="en-US" dirty="0" err="1"/>
              <a:t>consolidando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optimizando</a:t>
            </a:r>
            <a:r>
              <a:rPr lang="en-US" dirty="0"/>
              <a:t> la </a:t>
            </a:r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decisiones</a:t>
            </a:r>
            <a:r>
              <a:rPr lang="en-US" dirty="0"/>
              <a:t>; </a:t>
            </a:r>
            <a:r>
              <a:rPr lang="en-US" dirty="0" err="1"/>
              <a:t>todo</a:t>
            </a:r>
            <a:r>
              <a:rPr lang="en-US" dirty="0"/>
              <a:t> sin </a:t>
            </a:r>
            <a:r>
              <a:rPr lang="en-US" dirty="0" err="1"/>
              <a:t>inversiones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infraestrucutra</a:t>
            </a:r>
            <a:r>
              <a:rPr lang="en-US" dirty="0"/>
              <a:t> y con un </a:t>
            </a: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operativo</a:t>
            </a:r>
            <a:r>
              <a:rPr lang="en-US" dirty="0"/>
              <a:t> </a:t>
            </a:r>
            <a:r>
              <a:rPr lang="en-US" dirty="0" err="1"/>
              <a:t>mínimo</a:t>
            </a:r>
            <a:r>
              <a:rPr lang="en-US" dirty="0"/>
              <a:t>.</a:t>
            </a: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E25A7-5CC8-4746-9657-A61B08C69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9511" r="16012" b="-1"/>
          <a:stretch/>
        </p:blipFill>
        <p:spPr>
          <a:xfrm flipH="1"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FDFB59-C1B4-4315-A03D-AA5E51E781A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87C9FFDD-99B1-4B77-A64E-F7027475F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154EDF-D057-4848-AF2D-FDD81E955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9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4CD-29A3-4B2B-BD49-F0F6A1BF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3" y="489413"/>
            <a:ext cx="5217540" cy="1320800"/>
          </a:xfrm>
        </p:spPr>
        <p:txBody>
          <a:bodyPr>
            <a:normAutofit/>
          </a:bodyPr>
          <a:lstStyle/>
          <a:p>
            <a:r>
              <a:rPr lang="en-US" dirty="0"/>
              <a:t>Simple y </a:t>
            </a:r>
            <a:r>
              <a:rPr lang="en-US" dirty="0" err="1"/>
              <a:t>Práctico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3CFE-331A-451F-841D-9A20A44A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04" y="1810213"/>
            <a:ext cx="5217539" cy="4659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Suite </a:t>
            </a:r>
            <a:r>
              <a:rPr lang="en-US" dirty="0" err="1"/>
              <a:t>Applenti</a:t>
            </a:r>
            <a:r>
              <a:rPr lang="en-US" dirty="0"/>
              <a:t> integra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y </a:t>
            </a:r>
            <a:r>
              <a:rPr lang="en-US" dirty="0" err="1"/>
              <a:t>mantenimiento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colaboración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real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plataformas</a:t>
            </a:r>
            <a:r>
              <a:rPr lang="en-US" dirty="0"/>
              <a:t> </a:t>
            </a:r>
            <a:r>
              <a:rPr lang="en-US" dirty="0" err="1"/>
              <a:t>líderes</a:t>
            </a:r>
            <a:r>
              <a:rPr lang="en-US" dirty="0"/>
              <a:t> del </a:t>
            </a:r>
            <a:r>
              <a:rPr lang="en-US" dirty="0" err="1"/>
              <a:t>mercado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intuitivo</a:t>
            </a:r>
            <a:r>
              <a:rPr lang="en-US" dirty="0"/>
              <a:t>, </a:t>
            </a:r>
            <a:r>
              <a:rPr lang="en-US" dirty="0" err="1"/>
              <a:t>simplicidad</a:t>
            </a:r>
            <a:r>
              <a:rPr lang="en-US" dirty="0"/>
              <a:t> de </a:t>
            </a:r>
            <a:r>
              <a:rPr lang="en-US" dirty="0" err="1"/>
              <a:t>operación</a:t>
            </a:r>
            <a:r>
              <a:rPr lang="en-US" dirty="0"/>
              <a:t> y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documentación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de </a:t>
            </a:r>
            <a:r>
              <a:rPr lang="en-US" dirty="0" err="1"/>
              <a:t>Applenti</a:t>
            </a:r>
            <a:r>
              <a:rPr lang="en-US" dirty="0"/>
              <a:t> Suite una </a:t>
            </a:r>
            <a:r>
              <a:rPr lang="en-US" dirty="0" err="1"/>
              <a:t>solución</a:t>
            </a:r>
            <a:r>
              <a:rPr lang="en-US" dirty="0"/>
              <a:t> de valor que no </a:t>
            </a:r>
            <a:r>
              <a:rPr lang="en-US" dirty="0" err="1"/>
              <a:t>tiene</a:t>
            </a:r>
            <a:r>
              <a:rPr lang="en-US" dirty="0"/>
              <a:t> una </a:t>
            </a:r>
            <a:r>
              <a:rPr lang="en-US" dirty="0" err="1"/>
              <a:t>curva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 </a:t>
            </a:r>
            <a:r>
              <a:rPr lang="en-US" dirty="0" err="1"/>
              <a:t>pronunciada</a:t>
            </a:r>
            <a:r>
              <a:rPr lang="en-US" dirty="0"/>
              <a:t> y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empezar</a:t>
            </a:r>
            <a:r>
              <a:rPr lang="en-US" dirty="0"/>
              <a:t> a </a:t>
            </a:r>
            <a:r>
              <a:rPr lang="en-US" dirty="0" err="1"/>
              <a:t>optimizar</a:t>
            </a:r>
            <a:r>
              <a:rPr lang="en-US" dirty="0"/>
              <a:t> personal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prácticamente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primer </a:t>
            </a:r>
            <a:r>
              <a:rPr lang="en-US" dirty="0" err="1"/>
              <a:t>minuto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Opera en Web, iPhone y Android,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32764A-11F5-41D7-A64A-8D616B81D710}"/>
              </a:ext>
            </a:extLst>
          </p:cNvPr>
          <p:cNvGrpSpPr/>
          <p:nvPr/>
        </p:nvGrpSpPr>
        <p:grpSpPr>
          <a:xfrm>
            <a:off x="6367153" y="188723"/>
            <a:ext cx="3674377" cy="6480554"/>
            <a:chOff x="464071" y="609600"/>
            <a:chExt cx="3156617" cy="5667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3EACC4-8141-4F9B-A6FF-029A66C4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071" y="2202141"/>
              <a:ext cx="1976263" cy="40747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CCEC73A-711B-466B-B922-9B7F35FB5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5343" y="609600"/>
              <a:ext cx="2075345" cy="42790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4AFAF3-76E8-412F-80C8-AA9DC2C93121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4C247C8B-80F6-44C4-873E-08B02DD5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EFEB8A-8C17-49F4-BE1E-BCB28A31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  <p:pic>
        <p:nvPicPr>
          <p:cNvPr id="4100" name="Picture 4" descr="Develop ios , android and web apps by Fghanidev">
            <a:extLst>
              <a:ext uri="{FF2B5EF4-FFF2-40B4-BE49-F238E27FC236}">
                <a16:creationId xmlns:a16="http://schemas.microsoft.com/office/drawing/2014/main" id="{19FE439D-3F0C-4262-8B93-F0D4E553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58" y="396864"/>
            <a:ext cx="2452684" cy="21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22F71-7056-4081-ABA8-1686313D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5" r="12157"/>
          <a:stretch/>
        </p:blipFill>
        <p:spPr>
          <a:xfrm>
            <a:off x="4437634" y="-8467"/>
            <a:ext cx="775436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 err="1"/>
              <a:t>Applenti</a:t>
            </a:r>
            <a:r>
              <a:rPr lang="en-US" dirty="0"/>
              <a:t> Inspect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0DF5-711A-48AA-BF8C-D9747BDE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4865"/>
            <a:ext cx="5555515" cy="51567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300" dirty="0" err="1"/>
              <a:t>Agilice</a:t>
            </a:r>
            <a:r>
              <a:rPr lang="en-US" sz="2300" dirty="0"/>
              <a:t> las </a:t>
            </a:r>
            <a:r>
              <a:rPr lang="en-US" sz="2300" dirty="0" err="1"/>
              <a:t>inspecciones</a:t>
            </a:r>
            <a:r>
              <a:rPr lang="en-US" sz="2300" dirty="0"/>
              <a:t> de </a:t>
            </a:r>
            <a:r>
              <a:rPr lang="en-US" sz="2300" dirty="0" err="1"/>
              <a:t>instalaciones</a:t>
            </a:r>
            <a:br>
              <a:rPr lang="en-US" sz="2300" dirty="0"/>
            </a:br>
            <a:r>
              <a:rPr lang="en-US" sz="2300" dirty="0"/>
              <a:t>y </a:t>
            </a:r>
            <a:r>
              <a:rPr lang="en-US" sz="2300" dirty="0" err="1"/>
              <a:t>equipos</a:t>
            </a:r>
            <a:r>
              <a:rPr lang="en-US" sz="2300" dirty="0"/>
              <a:t>, </a:t>
            </a:r>
            <a:r>
              <a:rPr lang="en-US" sz="2300" dirty="0" err="1"/>
              <a:t>así</a:t>
            </a:r>
            <a:r>
              <a:rPr lang="en-US" sz="2300" dirty="0"/>
              <a:t> </a:t>
            </a:r>
            <a:r>
              <a:rPr lang="en-US" sz="2300" dirty="0" err="1"/>
              <a:t>como</a:t>
            </a:r>
            <a:r>
              <a:rPr lang="en-US" sz="2300" dirty="0"/>
              <a:t> </a:t>
            </a:r>
            <a:r>
              <a:rPr lang="en-US" sz="2300" dirty="0" err="1"/>
              <a:t>convenios</a:t>
            </a:r>
            <a:r>
              <a:rPr lang="en-US" sz="2300" dirty="0"/>
              <a:t>, </a:t>
            </a:r>
            <a:r>
              <a:rPr lang="en-US" sz="2300" dirty="0" err="1"/>
              <a:t>condiciones</a:t>
            </a:r>
            <a:br>
              <a:rPr lang="en-US" sz="2300" dirty="0"/>
            </a:br>
            <a:r>
              <a:rPr lang="en-US" sz="2300" dirty="0"/>
              <a:t>y </a:t>
            </a:r>
            <a:r>
              <a:rPr lang="en-US" sz="2300" dirty="0" err="1"/>
              <a:t>restricciones</a:t>
            </a:r>
            <a:r>
              <a:rPr lang="en-US" sz="2300" dirty="0"/>
              <a:t>, </a:t>
            </a:r>
            <a:r>
              <a:rPr lang="en-US" sz="2300" dirty="0" err="1"/>
              <a:t>además</a:t>
            </a:r>
            <a:r>
              <a:rPr lang="en-US" sz="2300" dirty="0"/>
              <a:t> de </a:t>
            </a:r>
            <a:r>
              <a:rPr lang="en-US" sz="2300" dirty="0" err="1"/>
              <a:t>procedimientos</a:t>
            </a:r>
            <a:br>
              <a:rPr lang="en-US" sz="2300" dirty="0"/>
            </a:br>
            <a:r>
              <a:rPr lang="en-US" sz="2300" dirty="0" err="1"/>
              <a:t>como</a:t>
            </a:r>
            <a:r>
              <a:rPr lang="en-US" sz="2300" dirty="0"/>
              <a:t> </a:t>
            </a:r>
            <a:r>
              <a:rPr lang="en-US" sz="2300" dirty="0" err="1"/>
              <a:t>entrega</a:t>
            </a:r>
            <a:r>
              <a:rPr lang="en-US" sz="2300" dirty="0"/>
              <a:t>/</a:t>
            </a:r>
            <a:r>
              <a:rPr lang="en-US" sz="2300" dirty="0" err="1"/>
              <a:t>recepción</a:t>
            </a:r>
            <a:r>
              <a:rPr lang="en-US" sz="2300" dirty="0"/>
              <a:t> y </a:t>
            </a:r>
            <a:r>
              <a:rPr lang="en-US" sz="2300" dirty="0" err="1"/>
              <a:t>preparación</a:t>
            </a:r>
            <a:r>
              <a:rPr lang="en-US" sz="23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Reportes de inspección</a:t>
            </a:r>
          </a:p>
          <a:p>
            <a:pPr marL="457200" lvl="1" indent="0" defTabSz="180000">
              <a:lnSpc>
                <a:spcPct val="90000"/>
              </a:lnSpc>
              <a:buNone/>
              <a:tabLst>
                <a:tab pos="180000" algn="l"/>
              </a:tabLst>
            </a:pPr>
            <a:r>
              <a:rPr lang="es-MX" sz="1900" dirty="0"/>
              <a:t>Diario / mensual / estacional</a:t>
            </a:r>
          </a:p>
          <a:p>
            <a:pPr lvl="1"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Entrega / Recepción / Preparación</a:t>
            </a:r>
          </a:p>
          <a:p>
            <a:pPr lvl="1"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Ad Hoc / Detallado</a:t>
            </a:r>
          </a:p>
          <a:p>
            <a:pPr lvl="1"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Naves / Departamentos / Oficinas / Campus</a:t>
            </a:r>
          </a:p>
          <a:p>
            <a:pPr lvl="1"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Equipamiento / Seguridad / Climatización / Electrodomésticos</a:t>
            </a:r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Rondines / Vigilancia</a:t>
            </a:r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Seguridad Laboral / Cumplimiento de</a:t>
            </a:r>
            <a:br>
              <a:rPr lang="es-MX" sz="1900" dirty="0"/>
            </a:br>
            <a:r>
              <a:rPr lang="es-MX" sz="1900" dirty="0" err="1"/>
              <a:t>OSHA</a:t>
            </a:r>
            <a:r>
              <a:rPr lang="es-MX" sz="1900" dirty="0"/>
              <a:t>/</a:t>
            </a:r>
            <a:r>
              <a:rPr lang="es-MX" sz="1900" dirty="0" err="1"/>
              <a:t>STyPS</a:t>
            </a:r>
            <a:endParaRPr lang="es-MX" sz="1900" dirty="0"/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Cumplimiento de políticas / </a:t>
            </a:r>
            <a:r>
              <a:rPr lang="es-MX" sz="1900" dirty="0" err="1"/>
              <a:t>CC&amp;R’s</a:t>
            </a:r>
            <a:endParaRPr lang="es-MX" sz="1900" dirty="0"/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Registro de activos</a:t>
            </a:r>
          </a:p>
          <a:p>
            <a:pPr defTabSz="180000">
              <a:lnSpc>
                <a:spcPct val="90000"/>
              </a:lnSpc>
              <a:tabLst>
                <a:tab pos="180000" algn="l"/>
              </a:tabLst>
            </a:pPr>
            <a:r>
              <a:rPr lang="es-MX" sz="1900" dirty="0"/>
              <a:t>Métricas: medidores, lecturas de prueba.</a:t>
            </a: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2AFC5-9C27-4AE7-9C79-BB1538AB339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D721A973-BE77-4609-A6B9-7637471A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CC056-98BE-42E5-BB11-F7D09F22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C19A7811-01FC-49C4-B198-FC780BA5B2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49">
            <a:off x="7897829" y="551053"/>
            <a:ext cx="431371" cy="5530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117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 err="1"/>
              <a:t>Applenti</a:t>
            </a:r>
            <a:r>
              <a:rPr lang="en-US" dirty="0"/>
              <a:t> Repair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0DF5-711A-48AA-BF8C-D9747BDE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625498" cy="460099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 err="1"/>
              <a:t>Reporte</a:t>
            </a:r>
            <a:r>
              <a:rPr lang="en-US" dirty="0"/>
              <a:t> el </a:t>
            </a:r>
            <a:r>
              <a:rPr lang="en-US" dirty="0" err="1"/>
              <a:t>avance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trabajos</a:t>
            </a:r>
            <a:r>
              <a:rPr lang="en-US" dirty="0"/>
              <a:t> de </a:t>
            </a:r>
            <a:r>
              <a:rPr lang="en-US" dirty="0" err="1"/>
              <a:t>mantenimiento</a:t>
            </a:r>
            <a:r>
              <a:rPr lang="en-US" dirty="0"/>
              <a:t> y </a:t>
            </a:r>
            <a:r>
              <a:rPr lang="en-US" dirty="0" err="1"/>
              <a:t>reparación</a:t>
            </a:r>
            <a:r>
              <a:rPr lang="en-US" dirty="0"/>
              <a:t> de las </a:t>
            </a:r>
            <a:r>
              <a:rPr lang="en-US" dirty="0" err="1"/>
              <a:t>instalaciones</a:t>
            </a:r>
            <a:r>
              <a:rPr lang="en-US" dirty="0"/>
              <a:t>, </a:t>
            </a:r>
            <a:r>
              <a:rPr lang="en-US" dirty="0" err="1"/>
              <a:t>documentando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sitio las </a:t>
            </a:r>
            <a:r>
              <a:rPr lang="en-US" dirty="0" err="1"/>
              <a:t>tareas</a:t>
            </a:r>
            <a:r>
              <a:rPr lang="en-US" dirty="0"/>
              <a:t> y </a:t>
            </a:r>
            <a:r>
              <a:rPr lang="en-US" dirty="0" err="1"/>
              <a:t>elevando</a:t>
            </a:r>
            <a:r>
              <a:rPr lang="en-US" dirty="0"/>
              <a:t> la </a:t>
            </a:r>
            <a:r>
              <a:rPr lang="en-US" dirty="0" err="1"/>
              <a:t>eficiencia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s-MX" sz="1400" dirty="0"/>
              <a:t>Envío de órdenes de trabajo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Seguimiento / finalización de órdenes de trabajo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Asignación de órdenes de trabajo / enrutamiento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Seguimiento de ubicación GPS / Manual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Horas laborales por acción realizada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Productos utilizados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Descripción detallada / Categorización</a:t>
            </a:r>
          </a:p>
          <a:p>
            <a:pPr>
              <a:lnSpc>
                <a:spcPct val="90000"/>
              </a:lnSpc>
            </a:pPr>
            <a:r>
              <a:rPr lang="es-MX" sz="1400" dirty="0"/>
              <a:t>Seguimiento de proyectos.</a:t>
            </a:r>
            <a:endParaRPr lang="en-US" sz="1400" dirty="0"/>
          </a:p>
        </p:txBody>
      </p:sp>
      <p:pic>
        <p:nvPicPr>
          <p:cNvPr id="2050" name="Picture 2" descr="Pools &amp; Spas | eTotalHome.com - Home Improvements">
            <a:extLst>
              <a:ext uri="{FF2B5EF4-FFF2-40B4-BE49-F238E27FC236}">
                <a16:creationId xmlns:a16="http://schemas.microsoft.com/office/drawing/2014/main" id="{8B322A53-7366-4546-9120-1F7CB5DE3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r="18751"/>
          <a:stretch/>
        </p:blipFill>
        <p:spPr bwMode="auto">
          <a:xfrm>
            <a:off x="-1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2AFC5-9C27-4AE7-9C79-BB1538AB339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D721A973-BE77-4609-A6B9-7637471A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CC056-98BE-42E5-BB11-F7D09F22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9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5AA5711-1526-4F90-95D7-F0DF62BFF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7" r="-451"/>
          <a:stretch/>
        </p:blipFill>
        <p:spPr>
          <a:xfrm>
            <a:off x="5301842" y="-1"/>
            <a:ext cx="605685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35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Applenti Inform 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0DF5-711A-48AA-BF8C-D9747BDE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64" y="1642188"/>
            <a:ext cx="5251513" cy="500120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7200" dirty="0" err="1"/>
              <a:t>Cuando</a:t>
            </a:r>
            <a:r>
              <a:rPr lang="en-US" sz="7200" dirty="0"/>
              <a:t> la </a:t>
            </a:r>
            <a:r>
              <a:rPr lang="en-US" sz="7200" dirty="0" err="1"/>
              <a:t>situación</a:t>
            </a:r>
            <a:r>
              <a:rPr lang="en-US" sz="7200" dirty="0"/>
              <a:t> </a:t>
            </a:r>
            <a:r>
              <a:rPr lang="en-US" sz="7200" dirty="0" err="1"/>
              <a:t>requiere</a:t>
            </a:r>
            <a:r>
              <a:rPr lang="en-US" sz="7200" dirty="0"/>
              <a:t> la </a:t>
            </a:r>
            <a:r>
              <a:rPr lang="en-US" sz="7200" dirty="0" err="1"/>
              <a:t>intervención</a:t>
            </a:r>
            <a:r>
              <a:rPr lang="en-US" sz="7200" dirty="0"/>
              <a:t> de la </a:t>
            </a:r>
            <a:r>
              <a:rPr lang="en-US" sz="7200" dirty="0" err="1"/>
              <a:t>autoridad</a:t>
            </a:r>
            <a:r>
              <a:rPr lang="en-US" sz="7200" dirty="0"/>
              <a:t>, </a:t>
            </a:r>
            <a:r>
              <a:rPr lang="en-US" sz="7200" dirty="0" err="1"/>
              <a:t>mantener</a:t>
            </a:r>
            <a:r>
              <a:rPr lang="en-US" sz="7200" dirty="0"/>
              <a:t> un control y </a:t>
            </a:r>
            <a:r>
              <a:rPr lang="en-US" sz="7200" dirty="0" err="1"/>
              <a:t>seguimiento</a:t>
            </a:r>
            <a:r>
              <a:rPr lang="en-US" sz="7200" dirty="0"/>
              <a:t> </a:t>
            </a:r>
            <a:r>
              <a:rPr lang="en-US" sz="7200" dirty="0" err="1"/>
              <a:t>detallado</a:t>
            </a:r>
            <a:r>
              <a:rPr lang="en-US" sz="7200" dirty="0"/>
              <a:t> de los </a:t>
            </a:r>
            <a:r>
              <a:rPr lang="en-US" sz="7200" dirty="0" err="1"/>
              <a:t>incidentes</a:t>
            </a:r>
            <a:r>
              <a:rPr lang="en-US" sz="7200" dirty="0"/>
              <a:t> es crucial para </a:t>
            </a:r>
            <a:r>
              <a:rPr lang="en-US" sz="7200" dirty="0" err="1"/>
              <a:t>evitar</a:t>
            </a:r>
            <a:r>
              <a:rPr lang="en-US" sz="7200" dirty="0"/>
              <a:t> </a:t>
            </a:r>
            <a:r>
              <a:rPr lang="en-US" sz="7200" dirty="0" err="1"/>
              <a:t>contratiempos</a:t>
            </a:r>
            <a:r>
              <a:rPr lang="en-US" sz="7200" dirty="0"/>
              <a:t> y/o </a:t>
            </a:r>
            <a:r>
              <a:rPr lang="en-US" sz="7200" dirty="0" err="1"/>
              <a:t>inconvenientes</a:t>
            </a:r>
            <a:r>
              <a:rPr lang="en-US" sz="7200" dirty="0"/>
              <a:t> </a:t>
            </a:r>
            <a:r>
              <a:rPr lang="en-US" sz="7200" dirty="0" err="1"/>
              <a:t>mayores</a:t>
            </a:r>
            <a:r>
              <a:rPr lang="en-US" sz="7200" dirty="0"/>
              <a:t>. Con </a:t>
            </a:r>
            <a:r>
              <a:rPr lang="en-US" sz="7200" dirty="0" err="1"/>
              <a:t>Applenti</a:t>
            </a:r>
            <a:r>
              <a:rPr lang="en-US" sz="7200" dirty="0"/>
              <a:t> Report, el control es </a:t>
            </a:r>
            <a:r>
              <a:rPr lang="en-US" sz="7200" dirty="0" err="1"/>
              <a:t>suyo</a:t>
            </a:r>
            <a:r>
              <a:rPr lang="en-US" sz="7200" dirty="0"/>
              <a:t>.</a:t>
            </a:r>
            <a:br>
              <a:rPr lang="en-US" sz="7200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sz="4800" dirty="0" err="1"/>
              <a:t>Documentación</a:t>
            </a:r>
            <a:r>
              <a:rPr lang="en-US" sz="4800" dirty="0"/>
              <a:t> de </a:t>
            </a:r>
            <a:r>
              <a:rPr lang="en-US" sz="4800" dirty="0" err="1"/>
              <a:t>incidentes</a:t>
            </a:r>
            <a:r>
              <a:rPr lang="en-US" sz="4800" dirty="0"/>
              <a:t> / </a:t>
            </a:r>
            <a:r>
              <a:rPr lang="en-US" sz="4800" dirty="0" err="1"/>
              <a:t>siniestros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Descripción</a:t>
            </a:r>
            <a:r>
              <a:rPr lang="en-US" sz="4800" dirty="0"/>
              <a:t> </a:t>
            </a:r>
            <a:r>
              <a:rPr lang="en-US" sz="4800" dirty="0" err="1"/>
              <a:t>detallada</a:t>
            </a:r>
            <a:r>
              <a:rPr lang="en-US" sz="4800" dirty="0"/>
              <a:t> / </a:t>
            </a:r>
            <a:r>
              <a:rPr lang="en-US" sz="4800" dirty="0" err="1"/>
              <a:t>fotos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Individuos</a:t>
            </a:r>
            <a:r>
              <a:rPr lang="en-US" sz="4800" dirty="0"/>
              <a:t> </a:t>
            </a:r>
            <a:r>
              <a:rPr lang="en-US" sz="4800" dirty="0" err="1"/>
              <a:t>involucrados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/>
              <a:t>Roles</a:t>
            </a:r>
          </a:p>
          <a:p>
            <a:pPr lvl="1">
              <a:lnSpc>
                <a:spcPct val="90000"/>
              </a:lnSpc>
            </a:pPr>
            <a:r>
              <a:rPr lang="en-US" sz="4600" dirty="0" err="1"/>
              <a:t>Víctima</a:t>
            </a:r>
            <a:r>
              <a:rPr lang="en-US" sz="4600" dirty="0"/>
              <a:t> / </a:t>
            </a:r>
            <a:r>
              <a:rPr lang="en-US" sz="4600" dirty="0" err="1"/>
              <a:t>Testigo</a:t>
            </a:r>
            <a:r>
              <a:rPr lang="en-US" sz="4600" dirty="0"/>
              <a:t> / </a:t>
            </a:r>
            <a:r>
              <a:rPr lang="en-US" sz="4600" dirty="0" err="1"/>
              <a:t>Parte</a:t>
            </a:r>
            <a:r>
              <a:rPr lang="en-US" sz="4600" dirty="0"/>
              <a:t> </a:t>
            </a:r>
            <a:r>
              <a:rPr lang="en-US" sz="4600" dirty="0" err="1"/>
              <a:t>Lesionada</a:t>
            </a:r>
            <a:r>
              <a:rPr lang="en-US" sz="4600" dirty="0"/>
              <a:t> / </a:t>
            </a:r>
            <a:r>
              <a:rPr lang="en-US" sz="4600" dirty="0" err="1"/>
              <a:t>Empleado</a:t>
            </a:r>
            <a:r>
              <a:rPr lang="en-US" sz="4600" dirty="0"/>
              <a:t> / </a:t>
            </a:r>
            <a:r>
              <a:rPr lang="en-US" sz="4600" dirty="0" err="1"/>
              <a:t>Inquilino</a:t>
            </a:r>
            <a:r>
              <a:rPr lang="en-US" sz="4600" dirty="0"/>
              <a:t> / </a:t>
            </a:r>
            <a:r>
              <a:rPr lang="en-US" sz="4600" dirty="0" err="1"/>
              <a:t>Contratista</a:t>
            </a:r>
            <a:endParaRPr lang="en-US" sz="46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Agencias</a:t>
            </a:r>
            <a:r>
              <a:rPr lang="en-US" sz="4800" dirty="0"/>
              <a:t> </a:t>
            </a:r>
            <a:r>
              <a:rPr lang="en-US" sz="4800" dirty="0" err="1"/>
              <a:t>contactadas</a:t>
            </a:r>
            <a:endParaRPr lang="en-US" sz="4800" dirty="0"/>
          </a:p>
          <a:p>
            <a:pPr lvl="1">
              <a:lnSpc>
                <a:spcPct val="90000"/>
              </a:lnSpc>
            </a:pPr>
            <a:r>
              <a:rPr lang="en-US" sz="4600" dirty="0" err="1"/>
              <a:t>Policía</a:t>
            </a:r>
            <a:r>
              <a:rPr lang="en-US" sz="4600" dirty="0"/>
              <a:t> / </a:t>
            </a:r>
            <a:r>
              <a:rPr lang="en-US" sz="4600" dirty="0" err="1"/>
              <a:t>Bomberos</a:t>
            </a:r>
            <a:r>
              <a:rPr lang="en-US" sz="4600" dirty="0"/>
              <a:t> / </a:t>
            </a:r>
            <a:r>
              <a:rPr lang="en-US" sz="4600" dirty="0" err="1"/>
              <a:t>Seguros</a:t>
            </a:r>
            <a:r>
              <a:rPr lang="en-US" sz="4600" dirty="0"/>
              <a:t> / </a:t>
            </a:r>
            <a:r>
              <a:rPr lang="en-US" sz="4600" dirty="0" err="1"/>
              <a:t>Primeros</a:t>
            </a:r>
            <a:r>
              <a:rPr lang="en-US" sz="4600" dirty="0"/>
              <a:t> </a:t>
            </a:r>
            <a:r>
              <a:rPr lang="en-US" sz="4600" dirty="0" err="1"/>
              <a:t>Auxilios</a:t>
            </a:r>
            <a:r>
              <a:rPr lang="en-US" sz="4600" dirty="0"/>
              <a:t>/ </a:t>
            </a:r>
            <a:r>
              <a:rPr lang="en-US" sz="4600" dirty="0" err="1"/>
              <a:t>Mantenimiento</a:t>
            </a:r>
            <a:endParaRPr lang="en-US" sz="46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Informes</a:t>
            </a:r>
            <a:r>
              <a:rPr lang="en-US" sz="4800" dirty="0"/>
              <a:t> de </a:t>
            </a:r>
            <a:r>
              <a:rPr lang="en-US" sz="4800" dirty="0" err="1"/>
              <a:t>testigos</a:t>
            </a:r>
            <a:r>
              <a:rPr lang="en-US" sz="4800" dirty="0"/>
              <a:t> / </a:t>
            </a:r>
            <a:r>
              <a:rPr lang="en-US" sz="4800" dirty="0" err="1"/>
              <a:t>firmas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Vehículos</a:t>
            </a:r>
            <a:r>
              <a:rPr lang="en-US" sz="4800" dirty="0"/>
              <a:t> </a:t>
            </a:r>
            <a:r>
              <a:rPr lang="en-US" sz="4800" dirty="0" err="1"/>
              <a:t>involucrados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4800" dirty="0" err="1"/>
              <a:t>Productos</a:t>
            </a:r>
            <a:r>
              <a:rPr lang="en-US" sz="4800" dirty="0"/>
              <a:t> </a:t>
            </a:r>
            <a:r>
              <a:rPr lang="en-US" sz="4800" dirty="0" err="1"/>
              <a:t>involucrados</a:t>
            </a:r>
            <a:r>
              <a:rPr lang="en-US" sz="4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2AFC5-9C27-4AE7-9C79-BB1538AB339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D721A973-BE77-4609-A6B9-7637471A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CC056-98BE-42E5-BB11-F7D09F22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D363D-8F67-4759-9EA4-68A3A985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8" t="1" r="25944" b="1"/>
          <a:stretch/>
        </p:blipFill>
        <p:spPr>
          <a:xfrm>
            <a:off x="4269854" y="-1"/>
            <a:ext cx="615766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 err="1"/>
              <a:t>Consola</a:t>
            </a:r>
            <a:r>
              <a:rPr lang="en-US" dirty="0"/>
              <a:t> Central 360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0DF5-711A-48AA-BF8C-D9747BDE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339283" cy="46009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600" dirty="0" err="1"/>
              <a:t>Además</a:t>
            </a:r>
            <a:r>
              <a:rPr lang="en-US" sz="2600" dirty="0"/>
              <a:t> de ser el </a:t>
            </a:r>
            <a:r>
              <a:rPr lang="en-US" sz="2600" dirty="0" err="1"/>
              <a:t>centro</a:t>
            </a:r>
            <a:r>
              <a:rPr lang="en-US" sz="2600" dirty="0"/>
              <a:t> de gestion y control de la </a:t>
            </a:r>
            <a:r>
              <a:rPr lang="en-US" sz="2600" dirty="0" err="1"/>
              <a:t>solución</a:t>
            </a:r>
            <a:r>
              <a:rPr lang="en-US" sz="2600" dirty="0"/>
              <a:t>, la </a:t>
            </a:r>
            <a:r>
              <a:rPr lang="en-US" sz="2600" dirty="0" err="1"/>
              <a:t>Consola</a:t>
            </a:r>
            <a:r>
              <a:rPr lang="en-US" sz="2600" dirty="0"/>
              <a:t> Central 360 </a:t>
            </a:r>
            <a:r>
              <a:rPr lang="en-US" sz="2600" dirty="0" err="1"/>
              <a:t>permite</a:t>
            </a:r>
            <a:r>
              <a:rPr lang="en-US" sz="2600" dirty="0"/>
              <a:t> </a:t>
            </a:r>
            <a:r>
              <a:rPr lang="en-US" sz="2600" dirty="0" err="1"/>
              <a:t>tener</a:t>
            </a:r>
            <a:r>
              <a:rPr lang="en-US" sz="2600" dirty="0"/>
              <a:t> una </a:t>
            </a:r>
            <a:r>
              <a:rPr lang="en-US" sz="2600" dirty="0" err="1"/>
              <a:t>visión</a:t>
            </a:r>
            <a:r>
              <a:rPr lang="en-US" sz="2600" dirty="0"/>
              <a:t> </a:t>
            </a:r>
            <a:r>
              <a:rPr lang="en-US" sz="2600" dirty="0" err="1"/>
              <a:t>actualizada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tiempo</a:t>
            </a:r>
            <a:r>
              <a:rPr lang="en-US" sz="2600" dirty="0"/>
              <a:t> real las </a:t>
            </a:r>
            <a:r>
              <a:rPr lang="en-US" sz="2600" dirty="0" err="1"/>
              <a:t>tareas</a:t>
            </a:r>
            <a:r>
              <a:rPr lang="en-US" sz="2600" dirty="0"/>
              <a:t> e </a:t>
            </a:r>
            <a:r>
              <a:rPr lang="en-US" sz="2600" dirty="0" err="1"/>
              <a:t>incidentes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las </a:t>
            </a:r>
            <a:r>
              <a:rPr lang="en-US" sz="2600" dirty="0" err="1"/>
              <a:t>diversas</a:t>
            </a:r>
            <a:r>
              <a:rPr lang="en-US" sz="2600" dirty="0"/>
              <a:t> </a:t>
            </a:r>
            <a:r>
              <a:rPr lang="en-US" sz="2600" dirty="0" err="1"/>
              <a:t>áreas</a:t>
            </a:r>
            <a:r>
              <a:rPr lang="en-US" sz="2600" dirty="0"/>
              <a:t> de una o </a:t>
            </a:r>
            <a:r>
              <a:rPr lang="en-US" sz="2600" dirty="0" err="1"/>
              <a:t>varias</a:t>
            </a:r>
            <a:r>
              <a:rPr lang="en-US" sz="2600" dirty="0"/>
              <a:t> </a:t>
            </a:r>
            <a:r>
              <a:rPr lang="en-US" sz="2600" dirty="0" err="1"/>
              <a:t>instalaciones</a:t>
            </a:r>
            <a:r>
              <a:rPr lang="en-US" sz="2600" dirty="0"/>
              <a:t>, </a:t>
            </a:r>
            <a:r>
              <a:rPr lang="en-US" sz="2600" dirty="0" err="1"/>
              <a:t>permitiendo</a:t>
            </a:r>
            <a:r>
              <a:rPr lang="en-US" sz="2600" dirty="0"/>
              <a:t> al supervisor </a:t>
            </a:r>
            <a:r>
              <a:rPr lang="en-US" sz="2600" dirty="0" err="1"/>
              <a:t>tener</a:t>
            </a:r>
            <a:r>
              <a:rPr lang="en-US" sz="2600" dirty="0"/>
              <a:t> </a:t>
            </a:r>
            <a:r>
              <a:rPr lang="en-US" sz="2600" dirty="0" err="1"/>
              <a:t>claridad</a:t>
            </a:r>
            <a:r>
              <a:rPr lang="en-US" sz="2600" dirty="0"/>
              <a:t> y total control de la </a:t>
            </a:r>
            <a:r>
              <a:rPr lang="en-US" sz="2600" dirty="0" err="1"/>
              <a:t>situación</a:t>
            </a:r>
            <a:r>
              <a:rPr lang="en-US" sz="26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6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600" dirty="0" err="1"/>
              <a:t>Usuarios</a:t>
            </a:r>
            <a:r>
              <a:rPr lang="en-US" sz="2600" dirty="0"/>
              <a:t>, sitios, </a:t>
            </a:r>
            <a:r>
              <a:rPr lang="en-US" sz="2600" dirty="0" err="1"/>
              <a:t>áreas</a:t>
            </a:r>
            <a:r>
              <a:rPr lang="en-US" sz="2600" dirty="0"/>
              <a:t>, </a:t>
            </a:r>
            <a:r>
              <a:rPr lang="en-US" sz="2600" dirty="0" err="1"/>
              <a:t>equipos</a:t>
            </a:r>
            <a:r>
              <a:rPr lang="en-US" sz="2600" dirty="0"/>
              <a:t>, </a:t>
            </a:r>
            <a:r>
              <a:rPr lang="en-US" sz="2600" dirty="0" err="1"/>
              <a:t>incluso</a:t>
            </a:r>
            <a:r>
              <a:rPr lang="en-US" sz="2600" dirty="0"/>
              <a:t> hasta </a:t>
            </a:r>
            <a:r>
              <a:rPr lang="en-US" sz="2600" dirty="0" err="1"/>
              <a:t>lecturas</a:t>
            </a:r>
            <a:r>
              <a:rPr lang="en-US" sz="2600" dirty="0"/>
              <a:t> y </a:t>
            </a:r>
            <a:r>
              <a:rPr lang="en-US" sz="2600" dirty="0" err="1"/>
              <a:t>mediciones</a:t>
            </a:r>
            <a:r>
              <a:rPr lang="en-US" sz="2600" dirty="0"/>
              <a:t>, </a:t>
            </a:r>
            <a:r>
              <a:rPr lang="en-US" sz="2600" dirty="0" err="1"/>
              <a:t>todo</a:t>
            </a:r>
            <a:r>
              <a:rPr lang="en-US" sz="2600" dirty="0"/>
              <a:t> </a:t>
            </a:r>
            <a:r>
              <a:rPr lang="en-US" sz="2600" dirty="0" err="1"/>
              <a:t>gestionado</a:t>
            </a:r>
            <a:r>
              <a:rPr lang="en-US" sz="2600" dirty="0"/>
              <a:t> </a:t>
            </a:r>
            <a:r>
              <a:rPr lang="en-US" sz="2600" dirty="0" err="1"/>
              <a:t>desde</a:t>
            </a:r>
            <a:r>
              <a:rPr lang="en-US" sz="2600" dirty="0"/>
              <a:t> una </a:t>
            </a:r>
            <a:r>
              <a:rPr lang="en-US" sz="2600" dirty="0" err="1"/>
              <a:t>computadora</a:t>
            </a:r>
            <a:r>
              <a:rPr lang="en-US" sz="2600" dirty="0"/>
              <a:t> con </a:t>
            </a:r>
            <a:r>
              <a:rPr lang="en-US" sz="2600" dirty="0" err="1"/>
              <a:t>acceso</a:t>
            </a:r>
            <a:r>
              <a:rPr lang="en-US" sz="2600" dirty="0"/>
              <a:t> a Internet.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2AFC5-9C27-4AE7-9C79-BB1538AB339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D721A973-BE77-4609-A6B9-7637471A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CC056-98BE-42E5-BB11-F7D09F22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F8BC-5F86-4926-A9A9-D518878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9" y="2975296"/>
            <a:ext cx="925305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Permítanos</a:t>
            </a:r>
            <a:r>
              <a:rPr lang="en-US" sz="4400" dirty="0"/>
              <a:t> </a:t>
            </a:r>
            <a:r>
              <a:rPr lang="en-US" sz="4400" dirty="0" err="1"/>
              <a:t>hacer</a:t>
            </a:r>
            <a:r>
              <a:rPr lang="en-US" sz="4400" dirty="0"/>
              <a:t> una </a:t>
            </a:r>
            <a:r>
              <a:rPr lang="en-US" sz="4400" dirty="0" err="1"/>
              <a:t>demostración</a:t>
            </a:r>
            <a:br>
              <a:rPr lang="en-US" sz="4400" dirty="0"/>
            </a:br>
            <a:r>
              <a:rPr lang="en-US" sz="4400" dirty="0"/>
              <a:t>sin </a:t>
            </a:r>
            <a:r>
              <a:rPr lang="en-US" sz="4400" dirty="0" err="1"/>
              <a:t>compromiso</a:t>
            </a:r>
            <a:r>
              <a:rPr lang="en-US" sz="4400" dirty="0"/>
              <a:t>.</a:t>
            </a:r>
            <a:endParaRPr lang="es-MX" sz="4400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2AFC5-9C27-4AE7-9C79-BB1538AB339F}"/>
              </a:ext>
            </a:extLst>
          </p:cNvPr>
          <p:cNvGrpSpPr/>
          <p:nvPr/>
        </p:nvGrpSpPr>
        <p:grpSpPr>
          <a:xfrm>
            <a:off x="9835061" y="5792238"/>
            <a:ext cx="2148953" cy="969347"/>
            <a:chOff x="9835061" y="5448290"/>
            <a:chExt cx="2148953" cy="969347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D721A973-BE77-4609-A6B9-7637471A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061" y="5526697"/>
              <a:ext cx="694933" cy="8909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CC056-98BE-42E5-BB11-F7D09F22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29994" y="5448290"/>
              <a:ext cx="1454020" cy="96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4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494</Words>
  <Application>Microsoft Macintosh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Soluciones para Gestión de Instalaciones</vt:lpstr>
      <vt:lpstr>Eficientizando la tarea</vt:lpstr>
      <vt:lpstr>Simple y Práctico</vt:lpstr>
      <vt:lpstr>Applenti Inspect </vt:lpstr>
      <vt:lpstr>Applenti Repair </vt:lpstr>
      <vt:lpstr>Applenti Inform </vt:lpstr>
      <vt:lpstr>Consola Central 360</vt:lpstr>
      <vt:lpstr>Permítanos hacer una demostración sin compromiso.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Soluciones para Gestión de Instalaciones</dc:title>
  <dc:creator>Ernesto Muñoz B.</dc:creator>
  <cp:lastModifiedBy>John McAdam</cp:lastModifiedBy>
  <cp:revision>5</cp:revision>
  <dcterms:created xsi:type="dcterms:W3CDTF">2020-06-01T17:54:46Z</dcterms:created>
  <dcterms:modified xsi:type="dcterms:W3CDTF">2020-06-08T16:22:33Z</dcterms:modified>
</cp:coreProperties>
</file>